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12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310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66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4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22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00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961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766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03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530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820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808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57FEB-9AF3-E64C-B011-C5AA041DA6B8}" type="datetimeFigureOut">
              <a:rPr lang="en-US" smtClean="0"/>
              <a:t>20/07/16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F01E5-51E4-8040-98BD-27477F01A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5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3701"/>
            <a:ext cx="9143999" cy="32472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4163" y="4742334"/>
            <a:ext cx="5856955" cy="490087"/>
          </a:xfrm>
        </p:spPr>
        <p:txBody>
          <a:bodyPr anchor="t">
            <a:noAutofit/>
          </a:bodyPr>
          <a:lstStyle/>
          <a:p>
            <a:pPr algn="l"/>
            <a:r>
              <a:rPr lang="pt-BR" sz="2400" b="1" baseline="30000" dirty="0" err="1">
                <a:latin typeface="ITC Officina Serif Std Book"/>
                <a:cs typeface="ITC Officina Serif Std Book"/>
              </a:rPr>
              <a:t>Ciur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?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Ro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idignatis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 abo.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Dandigent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remquas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dolorae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voluptium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ra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volore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velluptam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,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sitions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ectorumque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 </a:t>
            </a:r>
            <a:r>
              <a:rPr lang="pt-BR" sz="2400" b="1" baseline="30000" dirty="0" err="1" smtClean="0">
                <a:latin typeface="ITC Officina Serif Std Book"/>
                <a:cs typeface="ITC Officina Serif Std Book"/>
              </a:rPr>
              <a:t>nst</a:t>
            </a:r>
            <a:r>
              <a:rPr lang="pt-BR" sz="2400" b="1" baseline="30000" dirty="0" smtClean="0">
                <a:latin typeface="ITC Officina Serif Std Book"/>
                <a:cs typeface="ITC Officina Serif Std Book"/>
              </a:rPr>
              <a:t> </a:t>
            </a:r>
            <a:r>
              <a:rPr lang="pt-BR" sz="2400" b="1" baseline="30000" dirty="0" err="1">
                <a:latin typeface="ITC Officina Serif Std Book"/>
                <a:cs typeface="ITC Officina Serif Std Book"/>
              </a:rPr>
              <a:t>experum</a:t>
            </a:r>
            <a:r>
              <a:rPr lang="pt-BR" sz="2400" b="1" baseline="30000" dirty="0">
                <a:latin typeface="ITC Officina Serif Std Book"/>
                <a:cs typeface="ITC Officina Serif Std Book"/>
              </a:rPr>
              <a:t> num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706" r="4801"/>
          <a:stretch/>
        </p:blipFill>
        <p:spPr>
          <a:xfrm>
            <a:off x="1" y="1070757"/>
            <a:ext cx="9144000" cy="3049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1706" r="4801"/>
          <a:stretch/>
        </p:blipFill>
        <p:spPr>
          <a:xfrm>
            <a:off x="1" y="4269002"/>
            <a:ext cx="9144000" cy="3049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9521" y="3443502"/>
            <a:ext cx="6527800" cy="1651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92004"/>
            <a:ext cx="8480050" cy="472512"/>
          </a:xfrm>
          <a:solidFill>
            <a:schemeClr val="bg1"/>
          </a:solidFill>
        </p:spPr>
        <p:txBody>
          <a:bodyPr anchor="t">
            <a:normAutofit fontScale="85000" lnSpcReduction="10000"/>
          </a:bodyPr>
          <a:lstStyle/>
          <a:p>
            <a:r>
              <a:rPr lang="tr-TR" sz="3000" dirty="0" smtClean="0">
                <a:solidFill>
                  <a:schemeClr val="accent5">
                    <a:lumMod val="75000"/>
                  </a:schemeClr>
                </a:solidFill>
                <a:latin typeface="ITC Officina Serif Std Bold"/>
                <a:cs typeface="ITC Officina Serif Std Bold"/>
              </a:rPr>
              <a:t>LOOKING FORWARD TO WELCOMING YOU IN İSTANBUL!</a:t>
            </a:r>
            <a:endParaRPr lang="tr-TR" sz="3000" dirty="0">
              <a:solidFill>
                <a:schemeClr val="accent5">
                  <a:lumMod val="75000"/>
                </a:schemeClr>
              </a:solidFill>
              <a:latin typeface="ITC Officina Serif Std Bold"/>
              <a:cs typeface="ITC Officina Serif Std Bold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387" y="6008466"/>
            <a:ext cx="1952317" cy="719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99235" y="5726056"/>
            <a:ext cx="609600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762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27</Words>
  <Application>Microsoft Macintosh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Ciur? Ro idignatis abo. Dandigent remquas dolorae voluptium ra volore velluptam, sitions ectorumque nst experum num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Ciur? Ro idignatis abo. Dandigent remquas dolorae voluptium ra volore velluptam, sitions ectorumque nost experum num volorer</dc:title>
  <dc:creator>Can Ercakica</dc:creator>
  <cp:lastModifiedBy>Can Ercakica</cp:lastModifiedBy>
  <cp:revision>5</cp:revision>
  <dcterms:created xsi:type="dcterms:W3CDTF">2016-06-29T12:28:15Z</dcterms:created>
  <dcterms:modified xsi:type="dcterms:W3CDTF">2016-07-20T10:30:15Z</dcterms:modified>
</cp:coreProperties>
</file>