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3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31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6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4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2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0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6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766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0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53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20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0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9251"/>
          <a:stretch/>
        </p:blipFill>
        <p:spPr>
          <a:xfrm>
            <a:off x="0" y="775235"/>
            <a:ext cx="9144000" cy="43043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2487" y="0"/>
            <a:ext cx="6832600" cy="17272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8470" y="4653137"/>
            <a:ext cx="7067061" cy="710900"/>
          </a:xfrm>
          <a:solidFill>
            <a:schemeClr val="bg1"/>
          </a:solidFill>
        </p:spPr>
        <p:txBody>
          <a:bodyPr anchor="t">
            <a:normAutofit/>
          </a:bodyPr>
          <a:lstStyle/>
          <a:p>
            <a:r>
              <a:rPr lang="en-US" sz="3400" dirty="0" smtClean="0">
                <a:solidFill>
                  <a:srgbClr val="FF0000"/>
                </a:solidFill>
                <a:latin typeface="Bebas Neue"/>
                <a:cs typeface="Bebas Neue"/>
              </a:rPr>
              <a:t>Lookıng forward to welcomıng you ın </a:t>
            </a:r>
            <a:r>
              <a:rPr lang="en-US" sz="3400" dirty="0" err="1" smtClean="0">
                <a:solidFill>
                  <a:srgbClr val="FF0000"/>
                </a:solidFill>
                <a:latin typeface="Bebas Neue"/>
                <a:cs typeface="Bebas Neue"/>
              </a:rPr>
              <a:t>istanbul</a:t>
            </a:r>
            <a:r>
              <a:rPr lang="en-US" sz="3400" dirty="0" smtClean="0">
                <a:solidFill>
                  <a:srgbClr val="FF0000"/>
                </a:solidFill>
                <a:latin typeface="Bebas Neue"/>
                <a:cs typeface="Bebas Neue"/>
              </a:rPr>
              <a:t>!</a:t>
            </a:r>
            <a:endParaRPr lang="en-US" sz="3400" dirty="0">
              <a:solidFill>
                <a:srgbClr val="FF0000"/>
              </a:solidFill>
              <a:latin typeface="Bebas Neue"/>
              <a:cs typeface="Bebas Neue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1834" y="5518379"/>
            <a:ext cx="4468375" cy="490087"/>
          </a:xfrm>
        </p:spPr>
        <p:txBody>
          <a:bodyPr anchor="t">
            <a:normAutofit/>
          </a:bodyPr>
          <a:lstStyle/>
          <a:p>
            <a:pPr algn="l"/>
            <a:r>
              <a:rPr lang="pt-BR" sz="1800" baseline="30000" dirty="0" err="1">
                <a:latin typeface="ITC Officina Serif Std Book"/>
                <a:cs typeface="ITC Officina Serif Std Book"/>
              </a:rPr>
              <a:t>Ciur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?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Ro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idignatis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abo.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Dandigent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remquas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dolorae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voluptium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ra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volore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velluptam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,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sitions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ectorumque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nost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1800" baseline="30000" dirty="0" err="1">
                <a:latin typeface="ITC Officina Serif Std Book"/>
                <a:cs typeface="ITC Officina Serif Std Book"/>
              </a:rPr>
              <a:t>experum</a:t>
            </a:r>
            <a:r>
              <a:rPr lang="pt-BR" sz="1800" baseline="30000" dirty="0">
                <a:latin typeface="ITC Officina Serif Std Book"/>
                <a:cs typeface="ITC Officina Serif Std Book"/>
              </a:rPr>
              <a:t> num </a:t>
            </a:r>
            <a:r>
              <a:rPr lang="pt-BR" sz="1800" baseline="30000" dirty="0" err="1" smtClean="0">
                <a:latin typeface="ITC Officina Serif Std Book"/>
                <a:cs typeface="ITC Officina Serif Std Book"/>
              </a:rPr>
              <a:t>volorer</a:t>
            </a:r>
            <a:endParaRPr lang="pt-BR" sz="1800" baseline="30000" dirty="0">
              <a:latin typeface="ITC Officina Serif Std Book"/>
              <a:cs typeface="ITC Officina Serif Std Book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87" y="6008466"/>
            <a:ext cx="1952317" cy="719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235" y="5726056"/>
            <a:ext cx="6096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6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28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Ciur? Ro idignatis abo. Dandigent remquas dolorae voluptium ra volore velluptam, sitions ectorumque nost experum num volorer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Ciur? Ro idignatis abo. Dandigent remquas dolorae voluptium ra volore velluptam, sitions ectorumque nost experum num volorer</dc:title>
  <dc:creator>Can Ercakica</dc:creator>
  <cp:lastModifiedBy>Can Ercakica</cp:lastModifiedBy>
  <cp:revision>4</cp:revision>
  <dcterms:created xsi:type="dcterms:W3CDTF">2016-06-29T12:28:15Z</dcterms:created>
  <dcterms:modified xsi:type="dcterms:W3CDTF">2016-07-20T10:31:11Z</dcterms:modified>
</cp:coreProperties>
</file>